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9" r:id="rId3"/>
    <p:sldId id="261" r:id="rId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8FB837D-C827-4EFA-A057-4D05807E0F7C}" styleName="테마 스타일 1 - 강조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33" d="100"/>
          <a:sy n="133" d="100"/>
        </p:scale>
        <p:origin x="-103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2E50649B-2B3F-4B3F-B34C-B6165FFF26D5}" type="datetimeFigureOut">
              <a:rPr lang="ko-KR" altLang="en-US" smtClean="0"/>
              <a:t>2014-03-28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6AD022A2-6164-4CAE-BCF8-BFF723002F8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1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2-4. mineral (ore) deposits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ko-KR" sz="3200" dirty="0" smtClean="0"/>
              <a:t>2-4-1</a:t>
            </a:r>
            <a:r>
              <a:rPr lang="en-US" altLang="ko-KR" sz="3200" dirty="0" smtClean="0"/>
              <a:t>. </a:t>
            </a:r>
            <a:r>
              <a:rPr lang="en-US" altLang="ko-KR" sz="3200" dirty="0" smtClean="0"/>
              <a:t>Definitions</a:t>
            </a:r>
            <a:endParaRPr lang="en-US" altLang="ko-KR" sz="3200" dirty="0" smtClean="0"/>
          </a:p>
          <a:p>
            <a:endParaRPr lang="en-US" altLang="ko-KR" sz="3200" dirty="0" smtClean="0"/>
          </a:p>
          <a:p>
            <a:pPr marL="914400" lvl="1" indent="-457200"/>
            <a:r>
              <a:rPr lang="en-US" altLang="ko-KR" sz="2800" b="1" dirty="0" smtClean="0"/>
              <a:t>Ore</a:t>
            </a:r>
            <a:r>
              <a:rPr lang="en-US" altLang="ko-KR" sz="2800" b="0" dirty="0" smtClean="0"/>
              <a:t>: </a:t>
            </a:r>
            <a:r>
              <a:rPr lang="en-US" altLang="ko-KR" sz="2600" dirty="0" smtClean="0"/>
              <a:t>A </a:t>
            </a:r>
            <a:r>
              <a:rPr lang="en-US" altLang="ko-KR" sz="2600" dirty="0"/>
              <a:t>type of rock that contains minerals with important elements including metals that can be extracted from the rock at a </a:t>
            </a:r>
            <a:r>
              <a:rPr lang="en-US" altLang="ko-KR" sz="2600" dirty="0" smtClean="0"/>
              <a:t>profit.</a:t>
            </a:r>
          </a:p>
          <a:p>
            <a:pPr marL="914400" lvl="1" indent="-457200"/>
            <a:r>
              <a:rPr lang="en-US" altLang="ko-KR" sz="2600" b="1" dirty="0"/>
              <a:t>Gangue</a:t>
            </a:r>
            <a:r>
              <a:rPr lang="en-US" altLang="ko-KR" sz="2600" dirty="0"/>
              <a:t>:  commercially worthless material that surrounds, or is closely mixed with, a wanted mineral in an ore </a:t>
            </a:r>
            <a:r>
              <a:rPr lang="en-US" altLang="ko-KR" sz="2600" dirty="0" smtClean="0"/>
              <a:t>deposit.</a:t>
            </a:r>
          </a:p>
          <a:p>
            <a:pPr marL="914400" lvl="1" indent="-457200"/>
            <a:r>
              <a:rPr lang="en-US" altLang="ko-KR" sz="2600" b="1" dirty="0" smtClean="0"/>
              <a:t>Ore deposits</a:t>
            </a:r>
            <a:r>
              <a:rPr lang="en-US" altLang="ko-KR" sz="2600" dirty="0" smtClean="0"/>
              <a:t>: Ore accumulation. </a:t>
            </a:r>
            <a:r>
              <a:rPr lang="en-US" altLang="ko-KR" sz="2600" dirty="0" smtClean="0"/>
              <a:t>Parts of the crust, where ores are concentrated</a:t>
            </a:r>
          </a:p>
          <a:p>
            <a:pPr marL="914400" lvl="1" indent="-457200"/>
            <a:r>
              <a:rPr lang="en-US" altLang="ko-KR" sz="2600" b="1" dirty="0" smtClean="0"/>
              <a:t>Mining</a:t>
            </a:r>
            <a:r>
              <a:rPr lang="en-US" altLang="ko-KR" sz="2600" dirty="0" smtClean="0"/>
              <a:t>: Extraction of ores, or other valuable minerals from the ore deposits</a:t>
            </a:r>
            <a:endParaRPr lang="en-US" altLang="ko-KR" dirty="0" smtClean="0"/>
          </a:p>
        </p:txBody>
      </p:sp>
    </p:spTree>
    <p:extLst>
      <p:ext uri="{BB962C8B-B14F-4D97-AF65-F5344CB8AC3E}">
        <p14:creationId xmlns:p14="http://schemas.microsoft.com/office/powerpoint/2010/main" val="2153334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692696"/>
            <a:ext cx="7620000" cy="5433467"/>
          </a:xfrm>
        </p:spPr>
        <p:txBody>
          <a:bodyPr>
            <a:normAutofit/>
          </a:bodyPr>
          <a:lstStyle/>
          <a:p>
            <a:r>
              <a:rPr lang="en-US" altLang="ko-KR" sz="3200" dirty="0" smtClean="0"/>
              <a:t>2-4-2</a:t>
            </a:r>
            <a:r>
              <a:rPr lang="en-US" altLang="ko-KR" sz="3200" dirty="0" smtClean="0"/>
              <a:t>. </a:t>
            </a:r>
            <a:r>
              <a:rPr lang="en-US" altLang="ko-KR" sz="3200" dirty="0" smtClean="0"/>
              <a:t>Types of Ore Deposits (based on the  genesis)</a:t>
            </a:r>
            <a:endParaRPr lang="en-US" altLang="ko-KR" sz="3200" dirty="0" smtClean="0"/>
          </a:p>
          <a:p>
            <a:endParaRPr lang="en-US" altLang="ko-KR" dirty="0" smtClean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smtClean="0"/>
              <a:t>Magmatic deposits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err="1" smtClean="0"/>
              <a:t>Metamorphically</a:t>
            </a:r>
            <a:r>
              <a:rPr lang="en-US" altLang="ko-KR" sz="2800" b="0" dirty="0" smtClean="0"/>
              <a:t> reworked deposits</a:t>
            </a:r>
            <a:endParaRPr lang="en-US" altLang="ko-KR" sz="2800" b="0" dirty="0" smtClean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smtClean="0"/>
              <a:t>Hydrothermal deposits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smtClean="0"/>
              <a:t>Sedimentary deposits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smtClean="0"/>
              <a:t>Weathering (residual) deposits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altLang="ko-KR" sz="2800" b="0" dirty="0" smtClean="0"/>
              <a:t>Placer deposits</a:t>
            </a:r>
            <a:endParaRPr lang="en-US" altLang="ko-KR" sz="2800" b="0" dirty="0" smtClean="0"/>
          </a:p>
          <a:p>
            <a:pPr lvl="1" indent="0">
              <a:buNone/>
            </a:pPr>
            <a:endParaRPr lang="en-US" altLang="ko-KR" sz="2800" b="0" dirty="0" smtClean="0"/>
          </a:p>
          <a:p>
            <a:endParaRPr lang="en-US" altLang="ko-KR" dirty="0" smtClean="0"/>
          </a:p>
        </p:txBody>
      </p:sp>
    </p:spTree>
    <p:extLst>
      <p:ext uri="{BB962C8B-B14F-4D97-AF65-F5344CB8AC3E}">
        <p14:creationId xmlns:p14="http://schemas.microsoft.com/office/powerpoint/2010/main" val="2025066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692696"/>
            <a:ext cx="7620000" cy="5433467"/>
          </a:xfrm>
        </p:spPr>
        <p:txBody>
          <a:bodyPr>
            <a:normAutofit/>
          </a:bodyPr>
          <a:lstStyle/>
          <a:p>
            <a:r>
              <a:rPr lang="en-US" altLang="ko-KR" sz="3200" smtClean="0"/>
              <a:t>2-4-3</a:t>
            </a:r>
            <a:r>
              <a:rPr lang="en-US" altLang="ko-KR" sz="3200" dirty="0" smtClean="0"/>
              <a:t>. Ore minerals</a:t>
            </a:r>
            <a:endParaRPr lang="en-US" altLang="ko-KR" sz="3200" dirty="0" smtClean="0"/>
          </a:p>
          <a:p>
            <a:endParaRPr lang="en-US" altLang="ko-KR" dirty="0" smtClean="0"/>
          </a:p>
          <a:p>
            <a:pPr lvl="1" indent="0">
              <a:buNone/>
            </a:pPr>
            <a:endParaRPr lang="en-US" altLang="ko-KR" sz="2800" b="0" dirty="0" smtClean="0"/>
          </a:p>
          <a:p>
            <a:endParaRPr lang="en-US" altLang="ko-KR" dirty="0" smtClean="0"/>
          </a:p>
        </p:txBody>
      </p:sp>
      <p:graphicFrame>
        <p:nvGraphicFramePr>
          <p:cNvPr id="2" name="개체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55418829"/>
              </p:ext>
            </p:extLst>
          </p:nvPr>
        </p:nvGraphicFramePr>
        <p:xfrm>
          <a:off x="683568" y="1340768"/>
          <a:ext cx="7439025" cy="4972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9" name="워크시트" r:id="rId3" imgW="7438921" imgH="4972185" progId="Excel.Sheet.12">
                  <p:embed/>
                </p:oleObj>
              </mc:Choice>
              <mc:Fallback>
                <p:oleObj name="워크시트" r:id="rId3" imgW="7438921" imgH="497218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683568" y="1340768"/>
                        <a:ext cx="7439025" cy="4972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60398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필수">
  <a:themeElements>
    <a:clrScheme name="필수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필수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필수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1181</TotalTime>
  <Words>118</Words>
  <Application>Microsoft Office PowerPoint</Application>
  <PresentationFormat>화면 슬라이드 쇼(4:3)</PresentationFormat>
  <Paragraphs>17</Paragraphs>
  <Slides>3</Slides>
  <Notes>0</Notes>
  <HiddenSlides>0</HiddenSlides>
  <MMClips>0</MMClips>
  <ScaleCrop>false</ScaleCrop>
  <HeadingPairs>
    <vt:vector size="6" baseType="variant">
      <vt:variant>
        <vt:lpstr>테마</vt:lpstr>
      </vt:variant>
      <vt:variant>
        <vt:i4>1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5" baseType="lpstr">
      <vt:lpstr>필수</vt:lpstr>
      <vt:lpstr>Microsoft Excel Worksheet</vt:lpstr>
      <vt:lpstr>2-4. mineral (ore) deposits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지구의 선물, 그 빛과 그림자 제 1장 행성 지구</dc:title>
  <dc:creator>jyy</dc:creator>
  <cp:lastModifiedBy>jyy</cp:lastModifiedBy>
  <cp:revision>60</cp:revision>
  <dcterms:created xsi:type="dcterms:W3CDTF">2013-09-03T00:41:18Z</dcterms:created>
  <dcterms:modified xsi:type="dcterms:W3CDTF">2014-03-28T08:33:06Z</dcterms:modified>
</cp:coreProperties>
</file>

<file path=docProps/thumbnail.jpeg>
</file>